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ADVENT OF EUROPEANS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56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But the English and French continued to take opposite sides in the internal politics of India .</a:t>
            </a:r>
          </a:p>
          <a:p>
            <a:endParaRPr lang="en-IN" b="1" dirty="0" smtClean="0"/>
          </a:p>
          <a:p>
            <a:endParaRPr lang="en-IN" b="1" dirty="0"/>
          </a:p>
          <a:p>
            <a:r>
              <a:rPr lang="en-IN" b="1" dirty="0" smtClean="0"/>
              <a:t>As a result , the Second Carnatic War ( 1749 – 1754 ) .</a:t>
            </a:r>
          </a:p>
          <a:p>
            <a:endParaRPr lang="en-IN" dirty="0"/>
          </a:p>
          <a:p>
            <a:r>
              <a:rPr lang="en-IN" dirty="0" smtClean="0"/>
              <a:t>Dupleix supported the cause of </a:t>
            </a:r>
            <a:r>
              <a:rPr lang="en-IN" dirty="0" err="1" smtClean="0"/>
              <a:t>Muzafar</a:t>
            </a:r>
            <a:r>
              <a:rPr lang="en-IN" dirty="0" smtClean="0"/>
              <a:t> Jang, who wanted to became the </a:t>
            </a:r>
            <a:r>
              <a:rPr lang="en-IN" dirty="0" err="1" smtClean="0"/>
              <a:t>Nizam</a:t>
            </a:r>
            <a:r>
              <a:rPr lang="en-IN" dirty="0" smtClean="0"/>
              <a:t> of Hyderabad </a:t>
            </a:r>
          </a:p>
          <a:p>
            <a:endParaRPr lang="en-IN" dirty="0"/>
          </a:p>
          <a:p>
            <a:r>
              <a:rPr lang="en-IN" dirty="0" err="1" smtClean="0"/>
              <a:t>Chanda</a:t>
            </a:r>
            <a:r>
              <a:rPr lang="en-IN" dirty="0" smtClean="0"/>
              <a:t> Sahib wanted to became the </a:t>
            </a:r>
            <a:r>
              <a:rPr lang="en-IN" dirty="0" err="1" smtClean="0"/>
              <a:t>Nawab</a:t>
            </a:r>
            <a:r>
              <a:rPr lang="en-IN" dirty="0" smtClean="0"/>
              <a:t> of </a:t>
            </a:r>
            <a:r>
              <a:rPr lang="en-IN" dirty="0" err="1" smtClean="0"/>
              <a:t>Arcot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troops of these three  defeated Anwar </a:t>
            </a:r>
            <a:r>
              <a:rPr lang="en-IN" dirty="0" err="1" smtClean="0"/>
              <a:t>ud</a:t>
            </a:r>
            <a:r>
              <a:rPr lang="en-IN" dirty="0" smtClean="0"/>
              <a:t> din , who was with the British in the First Carnatic War , and killed him in the Battle of </a:t>
            </a:r>
            <a:r>
              <a:rPr lang="en-IN" dirty="0" err="1" smtClean="0"/>
              <a:t>Ambur</a:t>
            </a:r>
            <a:r>
              <a:rPr lang="en-IN" dirty="0" smtClean="0"/>
              <a:t> im1749 . </a:t>
            </a:r>
          </a:p>
          <a:p>
            <a:endParaRPr lang="en-IN" dirty="0"/>
          </a:p>
          <a:p>
            <a:r>
              <a:rPr lang="en-IN" dirty="0" smtClean="0"/>
              <a:t>After this victory , </a:t>
            </a:r>
            <a:r>
              <a:rPr lang="en-IN" dirty="0" err="1" smtClean="0"/>
              <a:t>Muzafar</a:t>
            </a:r>
            <a:r>
              <a:rPr lang="en-IN" dirty="0" smtClean="0"/>
              <a:t> Jung became the </a:t>
            </a:r>
            <a:r>
              <a:rPr lang="en-IN" dirty="0" err="1" smtClean="0"/>
              <a:t>Nizam</a:t>
            </a:r>
            <a:r>
              <a:rPr lang="en-IN" dirty="0" smtClean="0"/>
              <a:t> and </a:t>
            </a:r>
            <a:r>
              <a:rPr lang="en-IN" dirty="0" err="1" smtClean="0"/>
              <a:t>Chanda</a:t>
            </a:r>
            <a:r>
              <a:rPr lang="en-IN" dirty="0" smtClean="0"/>
              <a:t> Sahib became the </a:t>
            </a:r>
            <a:r>
              <a:rPr lang="en-IN" dirty="0" err="1" smtClean="0"/>
              <a:t>Nawab</a:t>
            </a:r>
            <a:r>
              <a:rPr lang="en-IN" dirty="0" smtClean="0"/>
              <a:t> of </a:t>
            </a:r>
            <a:r>
              <a:rPr lang="en-IN" dirty="0" err="1" smtClean="0"/>
              <a:t>Arcot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Muhammad Ali , son of Anwar </a:t>
            </a:r>
            <a:r>
              <a:rPr lang="en-IN" dirty="0" err="1" smtClean="0"/>
              <a:t>ud</a:t>
            </a:r>
            <a:r>
              <a:rPr lang="en-IN" dirty="0" smtClean="0"/>
              <a:t> din escaped to </a:t>
            </a:r>
            <a:r>
              <a:rPr lang="en-IN" dirty="0" err="1" smtClean="0"/>
              <a:t>Tiruchirappalli</a:t>
            </a:r>
            <a:r>
              <a:rPr lang="en-IN" dirty="0" smtClean="0"/>
              <a:t>  .</a:t>
            </a:r>
          </a:p>
          <a:p>
            <a:endParaRPr lang="en-IN" dirty="0"/>
          </a:p>
          <a:p>
            <a:r>
              <a:rPr lang="en-IN" dirty="0" smtClean="0"/>
              <a:t>The English sent troops in support of him . In the meantime , the British commander Robert Clive captured </a:t>
            </a:r>
            <a:r>
              <a:rPr lang="en-IN" dirty="0" err="1" smtClean="0"/>
              <a:t>Arcot</a:t>
            </a:r>
            <a:r>
              <a:rPr lang="en-IN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978682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399" y="348734"/>
            <a:ext cx="815340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Robert Clive defeated French at </a:t>
            </a:r>
            <a:r>
              <a:rPr lang="en-IN" dirty="0" err="1" smtClean="0"/>
              <a:t>Kaverippakkam</a:t>
            </a:r>
            <a:r>
              <a:rPr lang="en-IN" dirty="0" smtClean="0"/>
              <a:t> . </a:t>
            </a:r>
            <a:r>
              <a:rPr lang="en-IN" dirty="0" err="1" smtClean="0"/>
              <a:t>Chanda</a:t>
            </a:r>
            <a:r>
              <a:rPr lang="en-IN" dirty="0" smtClean="0"/>
              <a:t> Sahib was captured and beheaded in </a:t>
            </a:r>
            <a:r>
              <a:rPr lang="en-IN" dirty="0" err="1" smtClean="0"/>
              <a:t>Tanjore</a:t>
            </a:r>
            <a:r>
              <a:rPr lang="en-IN" dirty="0" smtClean="0"/>
              <a:t>  .</a:t>
            </a:r>
          </a:p>
          <a:p>
            <a:endParaRPr lang="en-IN" dirty="0"/>
          </a:p>
          <a:p>
            <a:r>
              <a:rPr lang="en-IN" dirty="0" smtClean="0"/>
              <a:t>Meanwhile Dupleix was replaced by </a:t>
            </a:r>
            <a:r>
              <a:rPr lang="en-IN" dirty="0" err="1" smtClean="0"/>
              <a:t>Godeheu</a:t>
            </a:r>
            <a:r>
              <a:rPr lang="en-IN" dirty="0" smtClean="0"/>
              <a:t>  as the French governor .</a:t>
            </a:r>
          </a:p>
          <a:p>
            <a:endParaRPr lang="en-IN" dirty="0"/>
          </a:p>
          <a:p>
            <a:r>
              <a:rPr lang="en-IN" dirty="0" smtClean="0"/>
              <a:t>The war came to an end  by the Treaty of Pondicherry  in 1754 .</a:t>
            </a:r>
          </a:p>
          <a:p>
            <a:endParaRPr lang="en-IN" dirty="0"/>
          </a:p>
          <a:p>
            <a:endParaRPr lang="en-IN" b="1" dirty="0" smtClean="0"/>
          </a:p>
          <a:p>
            <a:endParaRPr lang="en-IN" b="1" dirty="0" smtClean="0"/>
          </a:p>
          <a:p>
            <a:r>
              <a:rPr lang="en-IN" b="1" dirty="0" smtClean="0"/>
              <a:t>The outbreak of the Seven Years War </a:t>
            </a:r>
            <a:r>
              <a:rPr lang="en-IN" dirty="0" smtClean="0"/>
              <a:t>( 1756 – 1763) in Europe led to the Third Carnatic War ( 1758 – 1763 ) .</a:t>
            </a:r>
          </a:p>
          <a:p>
            <a:endParaRPr lang="en-IN" dirty="0"/>
          </a:p>
          <a:p>
            <a:r>
              <a:rPr lang="en-IN" dirty="0" smtClean="0"/>
              <a:t>Count de </a:t>
            </a:r>
            <a:r>
              <a:rPr lang="en-IN" dirty="0" err="1" smtClean="0"/>
              <a:t>Lally</a:t>
            </a:r>
            <a:r>
              <a:rPr lang="en-IN" dirty="0" smtClean="0"/>
              <a:t> was the commander the French troops .</a:t>
            </a:r>
          </a:p>
          <a:p>
            <a:endParaRPr lang="en-IN" dirty="0"/>
          </a:p>
          <a:p>
            <a:r>
              <a:rPr lang="en-IN" dirty="0" smtClean="0"/>
              <a:t>The British General Sir Eyre </a:t>
            </a:r>
            <a:r>
              <a:rPr lang="en-IN" dirty="0" err="1" smtClean="0"/>
              <a:t>Coote</a:t>
            </a:r>
            <a:r>
              <a:rPr lang="en-IN" dirty="0" smtClean="0"/>
              <a:t>   defeated him at </a:t>
            </a:r>
            <a:r>
              <a:rPr lang="en-IN" dirty="0" err="1" smtClean="0"/>
              <a:t>Wandiwash</a:t>
            </a:r>
            <a:r>
              <a:rPr lang="en-IN" dirty="0" smtClean="0"/>
              <a:t> in 1760 .</a:t>
            </a:r>
          </a:p>
          <a:p>
            <a:endParaRPr lang="en-IN" dirty="0"/>
          </a:p>
          <a:p>
            <a:r>
              <a:rPr lang="en-IN" dirty="0" smtClean="0"/>
              <a:t>In the next year , Pondicherry was captured and destroyed by the British troops .</a:t>
            </a:r>
          </a:p>
          <a:p>
            <a:endParaRPr lang="en-IN" dirty="0"/>
          </a:p>
          <a:p>
            <a:r>
              <a:rPr lang="en-IN" dirty="0" smtClean="0"/>
              <a:t>The Seven Years War  came to an end by the treaty of Paris in 1763 . </a:t>
            </a:r>
          </a:p>
          <a:p>
            <a:endParaRPr lang="en-IN" dirty="0"/>
          </a:p>
          <a:p>
            <a:r>
              <a:rPr lang="en-IN" dirty="0" smtClean="0"/>
              <a:t>The Third Carnatic War also ended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958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50519" y="381000"/>
            <a:ext cx="841248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French agreed to confine its activities in Pondicherry , </a:t>
            </a:r>
            <a:r>
              <a:rPr lang="en-IN" dirty="0" err="1" smtClean="0"/>
              <a:t>Karaikkal</a:t>
            </a:r>
            <a:r>
              <a:rPr lang="en-IN" dirty="0" smtClean="0"/>
              <a:t> , </a:t>
            </a:r>
            <a:r>
              <a:rPr lang="en-IN" dirty="0" err="1" smtClean="0"/>
              <a:t>Mahe</a:t>
            </a:r>
            <a:r>
              <a:rPr lang="en-IN" dirty="0" smtClean="0"/>
              <a:t>  and </a:t>
            </a:r>
            <a:r>
              <a:rPr lang="en-IN" dirty="0" err="1" smtClean="0"/>
              <a:t>Yenam</a:t>
            </a:r>
            <a:r>
              <a:rPr lang="en-IN" dirty="0" smtClean="0"/>
              <a:t> . </a:t>
            </a:r>
          </a:p>
          <a:p>
            <a:endParaRPr lang="en-IN" dirty="0"/>
          </a:p>
          <a:p>
            <a:r>
              <a:rPr lang="en-IN" dirty="0" smtClean="0"/>
              <a:t>Thus the Anglo – French rivalry came to a close with British success and French failure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Causes for the French failure .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Commercial and naval supremacy of the English only in the Deccan but the English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Lack of support from the French Government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The French had support only in the Deccan but the English had a strong base in Bengal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English had three important ports – Calcutta , Bombay and Madras  but French had only Pondicherry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Difference of opinion between the French Generals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England’s victory in the European wars decided the destiny of the French in India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23347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939" y="314250"/>
            <a:ext cx="86106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India under the East India Company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English  East India Company  was established on 31</a:t>
            </a:r>
            <a:r>
              <a:rPr lang="en-IN" baseline="30000" dirty="0" smtClean="0"/>
              <a:t>st</a:t>
            </a:r>
            <a:r>
              <a:rPr lang="en-IN" dirty="0" smtClean="0"/>
              <a:t> December 1600 as  per the Royal Charter issued by the Queen of England , Elizabeth  I 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the Battle of </a:t>
            </a:r>
            <a:r>
              <a:rPr lang="en-IN" dirty="0" err="1" smtClean="0"/>
              <a:t>Plassey</a:t>
            </a:r>
            <a:r>
              <a:rPr lang="en-IN" dirty="0" smtClean="0"/>
              <a:t> in 1757 and the Battle of </a:t>
            </a:r>
            <a:r>
              <a:rPr lang="en-IN" dirty="0" err="1" smtClean="0"/>
              <a:t>Buxar</a:t>
            </a:r>
            <a:r>
              <a:rPr lang="en-IN" dirty="0" smtClean="0"/>
              <a:t> in 1764 , the Company became a political power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India was under the East India Company’s  rule till 1858 when it came under the direct administration of the British Crown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Robert Clive was the first Governor of Fort William under the Company’s rule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succeeded by </a:t>
            </a:r>
            <a:r>
              <a:rPr lang="en-IN" dirty="0" err="1" smtClean="0"/>
              <a:t>Verelst</a:t>
            </a:r>
            <a:r>
              <a:rPr lang="en-IN" dirty="0" smtClean="0"/>
              <a:t> and Cartier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1772 , the Company appointed Warren Hastings as the Governor of Fort William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77793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534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Warren Hastings </a:t>
            </a:r>
          </a:p>
          <a:p>
            <a:endParaRPr lang="en-IN" dirty="0"/>
          </a:p>
          <a:p>
            <a:r>
              <a:rPr lang="en-IN" dirty="0" smtClean="0"/>
              <a:t>He assumed the administration of Bengal in 1772 , he found it lot of chaos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financial position of the Company became worse and the difficulties were occurred by famine . Therefore , Warren Hastings realized the immediate need for introducing reforms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Abolition of Dual System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East India Company decided to act as </a:t>
            </a:r>
            <a:r>
              <a:rPr lang="en-IN" dirty="0" err="1" smtClean="0"/>
              <a:t>Diwan</a:t>
            </a:r>
            <a:r>
              <a:rPr lang="en-IN" dirty="0" smtClean="0"/>
              <a:t> and to undertake the collection of revenue by its own agents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Hence , the Dual System introduced by Robert Clive was abolished .in order to improve the finances of the Company , Warren Hastings reduced the </a:t>
            </a:r>
            <a:r>
              <a:rPr lang="en-IN" dirty="0" err="1" smtClean="0"/>
              <a:t>Nawab’s</a:t>
            </a:r>
            <a:r>
              <a:rPr lang="en-IN" dirty="0" smtClean="0"/>
              <a:t> allowance of 32 Lakhs of rupees to half that amount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also stopped the annual payment of 26 Lakhs given to the Mughal Emperor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2405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69677"/>
            <a:ext cx="8686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Revenue Reforms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the abolition of the Dual System , the responsibility of collecting the revenue fell on the shoulders of the Company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For that purpose , a Board of Revenue was established at Calcutta to supervise the collection of revenue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English collectors were appointed  in each district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Treasury was removed from </a:t>
            </a:r>
            <a:r>
              <a:rPr lang="en-IN" dirty="0" err="1" smtClean="0"/>
              <a:t>Murshidabad</a:t>
            </a:r>
            <a:r>
              <a:rPr lang="en-IN" dirty="0" smtClean="0"/>
              <a:t> to Calcutta  and an Accountant General was appointed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Calcutta  became the capital of Bengal in 1772 and shortly after of British India .</a:t>
            </a:r>
          </a:p>
        </p:txBody>
      </p:sp>
    </p:spTree>
    <p:extLst>
      <p:ext uri="{BB962C8B-B14F-4D97-AF65-F5344CB8AC3E}">
        <p14:creationId xmlns:p14="http://schemas.microsoft.com/office/powerpoint/2010/main" val="2373031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44900"/>
            <a:ext cx="8534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Board of Revenue farmed out the lands by auction for a period of five years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Zamindars</a:t>
            </a:r>
            <a:r>
              <a:rPr lang="en-IN" dirty="0" smtClean="0"/>
              <a:t> were given priority in the auction . However , certain good measures were taken to safeguard the interests of the peasants .</a:t>
            </a:r>
          </a:p>
          <a:p>
            <a:endParaRPr lang="en-IN" dirty="0"/>
          </a:p>
          <a:p>
            <a:r>
              <a:rPr lang="en-IN" dirty="0" smtClean="0"/>
              <a:t>Arbitrary cesses and unreasonable fines were abolished .</a:t>
            </a:r>
          </a:p>
          <a:p>
            <a:endParaRPr lang="en-IN" dirty="0"/>
          </a:p>
          <a:p>
            <a:r>
              <a:rPr lang="en-IN" dirty="0" smtClean="0"/>
              <a:t>Besides , restrictions were imposed on </a:t>
            </a:r>
            <a:r>
              <a:rPr lang="en-IN" dirty="0" err="1" smtClean="0"/>
              <a:t>nthe</a:t>
            </a:r>
            <a:r>
              <a:rPr lang="en-IN" dirty="0" smtClean="0"/>
              <a:t> enhancement of rent , Yet , the system was a failure .</a:t>
            </a:r>
          </a:p>
          <a:p>
            <a:endParaRPr lang="en-IN" dirty="0"/>
          </a:p>
          <a:p>
            <a:r>
              <a:rPr lang="en-IN" dirty="0" smtClean="0"/>
              <a:t>Many </a:t>
            </a:r>
            <a:r>
              <a:rPr lang="en-IN" dirty="0" err="1" smtClean="0"/>
              <a:t>Zamindars</a:t>
            </a:r>
            <a:r>
              <a:rPr lang="en-IN" dirty="0" smtClean="0"/>
              <a:t> defaulted and the arrears of revenue accumulated .</a:t>
            </a:r>
          </a:p>
          <a:p>
            <a:endParaRPr lang="en-IN" dirty="0"/>
          </a:p>
          <a:p>
            <a:r>
              <a:rPr lang="en-IN" dirty="0" smtClean="0"/>
              <a:t>Reorganisation of the Judicial System :</a:t>
            </a:r>
          </a:p>
          <a:p>
            <a:endParaRPr lang="en-IN" dirty="0"/>
          </a:p>
          <a:p>
            <a:r>
              <a:rPr lang="en-IN" dirty="0" smtClean="0"/>
              <a:t>The Judicial system  during his period was a store house of abuses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Nawab</a:t>
            </a:r>
            <a:r>
              <a:rPr lang="en-IN" dirty="0" smtClean="0"/>
              <a:t> who hitherto the chief administrator of Justice , misused his powers .</a:t>
            </a:r>
          </a:p>
          <a:p>
            <a:endParaRPr lang="en-IN" dirty="0"/>
          </a:p>
          <a:p>
            <a:r>
              <a:rPr lang="en-IN" dirty="0" smtClean="0"/>
              <a:t>Often , his judgements were careless .</a:t>
            </a:r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Zamindars</a:t>
            </a:r>
            <a:r>
              <a:rPr lang="en-IN" dirty="0" smtClean="0"/>
              <a:t> who acted as judges at lower levels within their own areas were highly corrupt and prejudiced .</a:t>
            </a:r>
          </a:p>
        </p:txBody>
      </p:sp>
    </p:spTree>
    <p:extLst>
      <p:ext uri="{BB962C8B-B14F-4D97-AF65-F5344CB8AC3E}">
        <p14:creationId xmlns:p14="http://schemas.microsoft.com/office/powerpoint/2010/main" val="845646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On the whole , the judicial institution suffered from extreme corruption .</a:t>
            </a:r>
          </a:p>
          <a:p>
            <a:endParaRPr lang="en-IN" dirty="0"/>
          </a:p>
          <a:p>
            <a:r>
              <a:rPr lang="en-IN" dirty="0" smtClean="0"/>
              <a:t>He felt that the necessity of reorganising the judicial system .</a:t>
            </a:r>
          </a:p>
          <a:p>
            <a:endParaRPr lang="en-IN" dirty="0"/>
          </a:p>
          <a:p>
            <a:r>
              <a:rPr lang="en-IN" dirty="0" smtClean="0"/>
              <a:t>Each district was provided with a civil court under the Collector and a Criminal court under an Indian Judge .</a:t>
            </a:r>
          </a:p>
          <a:p>
            <a:endParaRPr lang="en-IN" dirty="0"/>
          </a:p>
          <a:p>
            <a:r>
              <a:rPr lang="en-IN" dirty="0" smtClean="0"/>
              <a:t>To hear appeals from the district courts to two appellate courts , one for civil cases and another for criminal cases , were established at Calcutta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the</a:t>
            </a:r>
            <a:r>
              <a:rPr lang="en-IN" dirty="0" smtClean="0"/>
              <a:t> highest civil court of appeal was </a:t>
            </a:r>
            <a:r>
              <a:rPr lang="en-IN" dirty="0" err="1" smtClean="0"/>
              <a:t>Sadar</a:t>
            </a:r>
            <a:r>
              <a:rPr lang="en-IN" dirty="0" smtClean="0"/>
              <a:t> </a:t>
            </a:r>
            <a:r>
              <a:rPr lang="en-IN" dirty="0" err="1" smtClean="0"/>
              <a:t>Diwani</a:t>
            </a:r>
            <a:r>
              <a:rPr lang="en-IN" dirty="0" smtClean="0"/>
              <a:t> </a:t>
            </a:r>
            <a:r>
              <a:rPr lang="en-IN" dirty="0" err="1" smtClean="0"/>
              <a:t>Adalat</a:t>
            </a:r>
            <a:r>
              <a:rPr lang="en-IN" dirty="0" smtClean="0"/>
              <a:t>  which was to be presided over by  the Governor  and two Judges recruited from the members of his council.</a:t>
            </a:r>
          </a:p>
          <a:p>
            <a:endParaRPr lang="en-IN" dirty="0"/>
          </a:p>
          <a:p>
            <a:r>
              <a:rPr lang="en-IN" dirty="0" smtClean="0"/>
              <a:t>The highest appellate criminal court was known as </a:t>
            </a:r>
            <a:r>
              <a:rPr lang="en-IN" dirty="0" err="1" smtClean="0"/>
              <a:t>Sadar</a:t>
            </a:r>
            <a:r>
              <a:rPr lang="en-IN" dirty="0" smtClean="0"/>
              <a:t> </a:t>
            </a:r>
            <a:r>
              <a:rPr lang="en-IN" dirty="0" err="1" smtClean="0"/>
              <a:t>Nizamat</a:t>
            </a:r>
            <a:r>
              <a:rPr lang="en-IN" dirty="0" smtClean="0"/>
              <a:t> </a:t>
            </a:r>
            <a:r>
              <a:rPr lang="en-IN" dirty="0" err="1" smtClean="0"/>
              <a:t>Adalat</a:t>
            </a:r>
            <a:r>
              <a:rPr lang="en-IN" dirty="0" smtClean="0"/>
              <a:t>  under an Indian Judge appointed by the Governor in council .</a:t>
            </a:r>
          </a:p>
          <a:p>
            <a:endParaRPr lang="en-IN" dirty="0"/>
          </a:p>
          <a:p>
            <a:r>
              <a:rPr lang="en-IN" dirty="0" smtClean="0"/>
              <a:t>Experts in Hindu and Muslim laws were provided to assist the Judges 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66279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01134"/>
            <a:ext cx="8382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Hindu law was prepared in Sanskrit by learned </a:t>
            </a:r>
            <a:r>
              <a:rPr lang="en-IN" dirty="0" err="1" smtClean="0"/>
              <a:t>Pandits</a:t>
            </a:r>
            <a:r>
              <a:rPr lang="en-IN" dirty="0" smtClean="0"/>
              <a:t> and it was translated into Persian .</a:t>
            </a:r>
          </a:p>
          <a:p>
            <a:endParaRPr lang="en-IN" dirty="0"/>
          </a:p>
          <a:p>
            <a:r>
              <a:rPr lang="en-IN" dirty="0" smtClean="0"/>
              <a:t>An English translation of it – Code of Hindu Laws – was prepared by </a:t>
            </a:r>
            <a:r>
              <a:rPr lang="en-IN" dirty="0" err="1" smtClean="0"/>
              <a:t>Halhed</a:t>
            </a:r>
            <a:r>
              <a:rPr lang="en-IN" dirty="0" smtClean="0"/>
              <a:t> .</a:t>
            </a:r>
            <a:endParaRPr lang="en-IN" dirty="0"/>
          </a:p>
          <a:p>
            <a:endParaRPr lang="en-IN" dirty="0" smtClean="0"/>
          </a:p>
          <a:p>
            <a:r>
              <a:rPr lang="en-IN" sz="2000" b="1" dirty="0" smtClean="0"/>
              <a:t>Other Reforms :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761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Introduction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commercial contacts between India and Europe were very old  via the land route either through the Oxus Valley or Syria or Egypt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, the new sea route via the Cape of Good Hope was discovered by Vasco da Gama in 1498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Thereafter , many trading companies came to India and established their trading centres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They entered India as traders at the outset but by the passage of time indulged in the politics of India and finally established their colonies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commercial rivalry among the European powers led to political rivalry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Ultimately , the British succeeded in establishing their rule in India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376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426719" y="457200"/>
            <a:ext cx="841248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Portuguese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Portuguese traveller Vasco da Gams reached the port  of Calicut on 17</a:t>
            </a:r>
            <a:r>
              <a:rPr lang="en-IN" baseline="30000" dirty="0" smtClean="0"/>
              <a:t>th</a:t>
            </a:r>
            <a:r>
              <a:rPr lang="en-IN" dirty="0" smtClean="0"/>
              <a:t> May 1498 and he was warmly received by </a:t>
            </a:r>
            <a:r>
              <a:rPr lang="en-IN" dirty="0" err="1" smtClean="0"/>
              <a:t>Zamorin</a:t>
            </a:r>
            <a:r>
              <a:rPr lang="en-IN" dirty="0" smtClean="0"/>
              <a:t> , the ruler of Calicut . He returned to Portugal in the  next year .</a:t>
            </a:r>
          </a:p>
          <a:p>
            <a:endParaRPr lang="en-IN" dirty="0"/>
          </a:p>
          <a:p>
            <a:r>
              <a:rPr lang="en-IN" dirty="0" smtClean="0"/>
              <a:t>Pedro Alvarez Cabral arrived in 1500  and Vasco da Gama also made a second trip in 1502. they established trading stations at Calicut , </a:t>
            </a:r>
            <a:r>
              <a:rPr lang="en-IN" dirty="0" err="1" smtClean="0"/>
              <a:t>Cannanore</a:t>
            </a:r>
            <a:r>
              <a:rPr lang="en-IN" dirty="0" smtClean="0"/>
              <a:t> and Cochin .</a:t>
            </a:r>
          </a:p>
          <a:p>
            <a:endParaRPr lang="en-IN" dirty="0"/>
          </a:p>
          <a:p>
            <a:r>
              <a:rPr lang="en-IN" dirty="0" smtClean="0"/>
              <a:t>The first Governor of the Portuguese in India was Francis de  Almeida .later in 1509 Albuquerque was made the governor of the Portuguese territories in India .</a:t>
            </a:r>
          </a:p>
          <a:p>
            <a:endParaRPr lang="en-IN" dirty="0"/>
          </a:p>
          <a:p>
            <a:r>
              <a:rPr lang="en-IN" dirty="0" smtClean="0"/>
              <a:t>In 1510 , he captured Goa from the ruler of </a:t>
            </a:r>
            <a:r>
              <a:rPr lang="en-IN" dirty="0" err="1" smtClean="0"/>
              <a:t>Bijapur</a:t>
            </a:r>
            <a:r>
              <a:rPr lang="en-IN" dirty="0" smtClean="0"/>
              <a:t> . </a:t>
            </a:r>
            <a:r>
              <a:rPr lang="en-IN" dirty="0" err="1" smtClean="0"/>
              <a:t>Theresfter</a:t>
            </a:r>
            <a:r>
              <a:rPr lang="en-IN" dirty="0" smtClean="0"/>
              <a:t> , Goa became the capital of the Portuguese settlements in India .</a:t>
            </a:r>
          </a:p>
          <a:p>
            <a:endParaRPr lang="en-IN" dirty="0"/>
          </a:p>
          <a:p>
            <a:r>
              <a:rPr lang="en-IN" dirty="0" smtClean="0"/>
              <a:t>Albuquerque captured Malacca and Ceylon .He also built a fort at Calicut .</a:t>
            </a:r>
          </a:p>
          <a:p>
            <a:endParaRPr lang="en-IN" dirty="0"/>
          </a:p>
          <a:p>
            <a:r>
              <a:rPr lang="en-IN" dirty="0" smtClean="0"/>
              <a:t>Albuquerque died in 1515 .</a:t>
            </a:r>
          </a:p>
        </p:txBody>
      </p:sp>
    </p:spTree>
    <p:extLst>
      <p:ext uri="{BB962C8B-B14F-4D97-AF65-F5344CB8AC3E}">
        <p14:creationId xmlns:p14="http://schemas.microsoft.com/office/powerpoint/2010/main" val="250498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534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successors of Albuquerque established Portuguese  settlements at Daman , </a:t>
            </a:r>
            <a:r>
              <a:rPr lang="en-IN" dirty="0" err="1" smtClean="0"/>
              <a:t>Salsette</a:t>
            </a:r>
            <a:r>
              <a:rPr lang="en-IN" dirty="0" smtClean="0"/>
              <a:t>  and Bombay on the west coast and at </a:t>
            </a:r>
            <a:r>
              <a:rPr lang="en-IN" dirty="0" err="1" smtClean="0"/>
              <a:t>Santhome</a:t>
            </a:r>
            <a:r>
              <a:rPr lang="en-IN" dirty="0" smtClean="0"/>
              <a:t> near Madras and Hugli in Bengal on the east coast .</a:t>
            </a:r>
          </a:p>
          <a:p>
            <a:endParaRPr lang="en-IN" dirty="0"/>
          </a:p>
          <a:p>
            <a:r>
              <a:rPr lang="en-IN" dirty="0" smtClean="0"/>
              <a:t>However , the Portuguese power declined in India by the end of the 16</a:t>
            </a:r>
            <a:r>
              <a:rPr lang="en-IN" baseline="30000" dirty="0" smtClean="0"/>
              <a:t>th</a:t>
            </a:r>
            <a:r>
              <a:rPr lang="en-IN" dirty="0" smtClean="0"/>
              <a:t> Century .</a:t>
            </a:r>
          </a:p>
          <a:p>
            <a:endParaRPr lang="en-IN" dirty="0"/>
          </a:p>
          <a:p>
            <a:r>
              <a:rPr lang="en-IN" dirty="0" smtClean="0"/>
              <a:t>They lost all their possessions in India except Goa , Diu and Daman in the next century .</a:t>
            </a:r>
          </a:p>
          <a:p>
            <a:endParaRPr lang="en-IN" dirty="0" smtClean="0"/>
          </a:p>
          <a:p>
            <a:r>
              <a:rPr lang="en-IN" dirty="0" smtClean="0"/>
              <a:t>The Dutch </a:t>
            </a:r>
          </a:p>
          <a:p>
            <a:endParaRPr lang="en-IN" dirty="0"/>
          </a:p>
          <a:p>
            <a:r>
              <a:rPr lang="en-IN" dirty="0" smtClean="0"/>
              <a:t>The Dutch East India Company was established in 1602 .The merchants of this company came to India and established their settlements at </a:t>
            </a:r>
            <a:r>
              <a:rPr lang="en-IN" dirty="0" err="1" smtClean="0"/>
              <a:t>Masulipattinam</a:t>
            </a:r>
            <a:r>
              <a:rPr lang="en-IN" dirty="0" smtClean="0"/>
              <a:t> , </a:t>
            </a:r>
            <a:r>
              <a:rPr lang="en-IN" dirty="0" err="1" smtClean="0"/>
              <a:t>Pulicat</a:t>
            </a:r>
            <a:r>
              <a:rPr lang="en-IN" dirty="0" smtClean="0"/>
              <a:t> , </a:t>
            </a:r>
            <a:r>
              <a:rPr lang="en-IN" dirty="0" err="1" smtClean="0"/>
              <a:t>Surat</a:t>
            </a:r>
            <a:r>
              <a:rPr lang="en-IN" dirty="0" smtClean="0"/>
              <a:t>, </a:t>
            </a:r>
            <a:r>
              <a:rPr lang="en-IN" dirty="0" err="1" smtClean="0"/>
              <a:t>Karaikal</a:t>
            </a:r>
            <a:r>
              <a:rPr lang="en-IN" dirty="0" smtClean="0"/>
              <a:t> , </a:t>
            </a:r>
            <a:r>
              <a:rPr lang="en-IN" dirty="0" err="1" smtClean="0"/>
              <a:t>Nagappattinam</a:t>
            </a:r>
            <a:r>
              <a:rPr lang="en-IN" dirty="0" smtClean="0"/>
              <a:t> , and </a:t>
            </a:r>
            <a:r>
              <a:rPr lang="en-IN" dirty="0" err="1" smtClean="0"/>
              <a:t>Kasimbazar</a:t>
            </a:r>
            <a:r>
              <a:rPr lang="en-IN" dirty="0" smtClean="0"/>
              <a:t> i. </a:t>
            </a:r>
          </a:p>
          <a:p>
            <a:endParaRPr lang="en-IN" dirty="0"/>
          </a:p>
          <a:p>
            <a:r>
              <a:rPr lang="en-IN" dirty="0" smtClean="0"/>
              <a:t>In the 17</a:t>
            </a:r>
            <a:r>
              <a:rPr lang="en-IN" baseline="30000" dirty="0" smtClean="0"/>
              <a:t>th</a:t>
            </a:r>
            <a:r>
              <a:rPr lang="en-IN" dirty="0" smtClean="0"/>
              <a:t> Century they won over the Portuguese and emerged the most </a:t>
            </a:r>
            <a:r>
              <a:rPr lang="en-IN" dirty="0" err="1" smtClean="0"/>
              <a:t>dominent</a:t>
            </a:r>
            <a:r>
              <a:rPr lang="en-IN" dirty="0" smtClean="0"/>
              <a:t> power in European trade in the East .</a:t>
            </a:r>
          </a:p>
          <a:p>
            <a:endParaRPr lang="en-IN" dirty="0"/>
          </a:p>
          <a:p>
            <a:r>
              <a:rPr lang="en-IN" dirty="0" smtClean="0"/>
              <a:t>In the middle of the 17</a:t>
            </a:r>
            <a:r>
              <a:rPr lang="en-IN" baseline="30000" dirty="0" smtClean="0"/>
              <a:t>th</a:t>
            </a:r>
            <a:r>
              <a:rPr lang="en-IN" dirty="0" smtClean="0"/>
              <a:t> Century the English began to emerge as a big colonial power .</a:t>
            </a:r>
          </a:p>
          <a:p>
            <a:endParaRPr lang="en-IN" dirty="0"/>
          </a:p>
          <a:p>
            <a:r>
              <a:rPr lang="en-IN" dirty="0" smtClean="0"/>
              <a:t>The Anglo – Dutch rivalry lasted for about seven decades during that period the Dutch lost their settlements to the British  one by one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258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304800"/>
            <a:ext cx="85344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English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English East India Company was established in 1600 and the  Charter was issued by Queen Elizabeth of England </a:t>
            </a:r>
          </a:p>
          <a:p>
            <a:endParaRPr lang="en-IN" dirty="0"/>
          </a:p>
          <a:p>
            <a:r>
              <a:rPr lang="en-IN" dirty="0" smtClean="0"/>
              <a:t>Captain  Hawkins arrived at the royal court of Jahangir in 1609 to seek  permission to establish English trading centre at </a:t>
            </a:r>
            <a:r>
              <a:rPr lang="en-IN" dirty="0" err="1" smtClean="0"/>
              <a:t>Surat</a:t>
            </a:r>
            <a:r>
              <a:rPr lang="en-IN" dirty="0" smtClean="0"/>
              <a:t>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it was refused by the Mughal Emperor due to Portuguese Pressure .</a:t>
            </a:r>
          </a:p>
          <a:p>
            <a:endParaRPr lang="en-IN" dirty="0"/>
          </a:p>
          <a:p>
            <a:r>
              <a:rPr lang="en-IN" dirty="0" smtClean="0"/>
              <a:t>Later in 1612 , Jahangir issued a </a:t>
            </a:r>
            <a:r>
              <a:rPr lang="en-IN" dirty="0" err="1" smtClean="0"/>
              <a:t>farman</a:t>
            </a:r>
            <a:r>
              <a:rPr lang="en-IN" dirty="0" smtClean="0"/>
              <a:t>  (permission letter ) to the English and they established a trading factory at </a:t>
            </a:r>
            <a:r>
              <a:rPr lang="en-IN" dirty="0" err="1" smtClean="0"/>
              <a:t>Surat</a:t>
            </a:r>
            <a:r>
              <a:rPr lang="en-IN" dirty="0" smtClean="0"/>
              <a:t> in 1613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Sir Thomas Roe came to India as ambassador of James I , the King of England to the Mughal court in 1615 . </a:t>
            </a:r>
          </a:p>
          <a:p>
            <a:endParaRPr lang="en-IN" dirty="0"/>
          </a:p>
          <a:p>
            <a:r>
              <a:rPr lang="en-IN" dirty="0" smtClean="0"/>
              <a:t> He obtained permission from Jahangir to establish English trading factories in different parts of India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4229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24934"/>
            <a:ext cx="8686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English established their factories at Agra , Ahmadabad  and Baroda by 1619 .</a:t>
            </a:r>
          </a:p>
          <a:p>
            <a:endParaRPr lang="en-IN" dirty="0"/>
          </a:p>
          <a:p>
            <a:r>
              <a:rPr lang="en-IN" dirty="0" smtClean="0"/>
              <a:t>The East India Company acquired Bombay from Charles II , the then king of England .</a:t>
            </a:r>
          </a:p>
          <a:p>
            <a:endParaRPr lang="en-IN" dirty="0"/>
          </a:p>
          <a:p>
            <a:r>
              <a:rPr lang="en-IN" dirty="0" smtClean="0"/>
              <a:t>In 1639 , Francis Day founded the city of Madras where the Fort St. George was built .</a:t>
            </a:r>
          </a:p>
          <a:p>
            <a:endParaRPr lang="en-IN" dirty="0"/>
          </a:p>
          <a:p>
            <a:r>
              <a:rPr lang="en-IN" dirty="0" smtClean="0"/>
              <a:t>in 1690 , an English factory  was established at Calcutta where Fort William was built .later Calcutta became the capital of British India .</a:t>
            </a:r>
          </a:p>
          <a:p>
            <a:endParaRPr lang="en-IN" dirty="0"/>
          </a:p>
          <a:p>
            <a:r>
              <a:rPr lang="en-IN" dirty="0" smtClean="0"/>
              <a:t>Thus Bombay , Madras , Calcutta  became the presidencies of the English settlements in India .</a:t>
            </a:r>
          </a:p>
          <a:p>
            <a:endParaRPr lang="en-IN" dirty="0"/>
          </a:p>
          <a:p>
            <a:r>
              <a:rPr lang="en-IN" sz="2000" b="1" dirty="0" smtClean="0"/>
              <a:t>The French </a:t>
            </a:r>
          </a:p>
          <a:p>
            <a:endParaRPr lang="en-IN" dirty="0"/>
          </a:p>
          <a:p>
            <a:r>
              <a:rPr lang="en-IN" dirty="0" smtClean="0"/>
              <a:t>The French East India Company was formed in 1664  by Colbert , a Minister under Louis XIV.</a:t>
            </a:r>
          </a:p>
          <a:p>
            <a:endParaRPr lang="en-IN" dirty="0"/>
          </a:p>
          <a:p>
            <a:r>
              <a:rPr lang="en-IN" dirty="0" smtClean="0"/>
              <a:t>The first French factory in India was established at </a:t>
            </a:r>
            <a:r>
              <a:rPr lang="en-IN" dirty="0" err="1" smtClean="0"/>
              <a:t>Surat</a:t>
            </a:r>
            <a:r>
              <a:rPr lang="en-IN" dirty="0" smtClean="0"/>
              <a:t>  by Francis Caron.</a:t>
            </a:r>
          </a:p>
          <a:p>
            <a:endParaRPr lang="en-IN" dirty="0"/>
          </a:p>
          <a:p>
            <a:r>
              <a:rPr lang="en-IN" dirty="0" smtClean="0"/>
              <a:t>Later , </a:t>
            </a:r>
            <a:r>
              <a:rPr lang="en-IN" dirty="0" err="1" smtClean="0"/>
              <a:t>Maracara</a:t>
            </a:r>
            <a:r>
              <a:rPr lang="en-IN" dirty="0" smtClean="0"/>
              <a:t> set up a factory at </a:t>
            </a:r>
            <a:r>
              <a:rPr lang="en-IN" dirty="0" err="1" smtClean="0"/>
              <a:t>Masulipattinam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Francois Martin founded Pondicherry in 1673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96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Other French factories in India were </a:t>
            </a:r>
            <a:r>
              <a:rPr lang="en-IN" dirty="0" err="1" smtClean="0"/>
              <a:t>Chandranagore</a:t>
            </a:r>
            <a:r>
              <a:rPr lang="en-IN" dirty="0" smtClean="0"/>
              <a:t> , </a:t>
            </a:r>
            <a:r>
              <a:rPr lang="en-IN" dirty="0" err="1" smtClean="0"/>
              <a:t>Mahe</a:t>
            </a:r>
            <a:r>
              <a:rPr lang="en-IN" dirty="0" smtClean="0"/>
              <a:t> and </a:t>
            </a:r>
            <a:r>
              <a:rPr lang="en-IN" dirty="0" err="1" smtClean="0"/>
              <a:t>Karaikal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Francois Martin was the first  governor of Pondicherry , the headquarters of the French possessions in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The Danes </a:t>
            </a:r>
          </a:p>
          <a:p>
            <a:endParaRPr lang="en-IN" sz="2000" b="1" dirty="0"/>
          </a:p>
          <a:p>
            <a:r>
              <a:rPr lang="en-IN" sz="2000" dirty="0" smtClean="0"/>
              <a:t>Denmark also established trade settlements in India .</a:t>
            </a:r>
          </a:p>
          <a:p>
            <a:endParaRPr lang="en-IN" sz="2000" dirty="0"/>
          </a:p>
          <a:p>
            <a:r>
              <a:rPr lang="en-IN" sz="2000" dirty="0" smtClean="0"/>
              <a:t>Their settlement at </a:t>
            </a:r>
            <a:r>
              <a:rPr lang="en-IN" sz="2000" dirty="0" err="1" smtClean="0"/>
              <a:t>Tranquebar</a:t>
            </a:r>
            <a:r>
              <a:rPr lang="en-IN" sz="2000" dirty="0" smtClean="0"/>
              <a:t> was founded in 1620 . </a:t>
            </a:r>
          </a:p>
          <a:p>
            <a:endParaRPr lang="en-IN" sz="2000" dirty="0"/>
          </a:p>
          <a:p>
            <a:r>
              <a:rPr lang="en-IN" sz="2000" dirty="0" smtClean="0"/>
              <a:t>Another important Danish settlement in India was </a:t>
            </a:r>
            <a:r>
              <a:rPr lang="en-IN" sz="2000" dirty="0" err="1" smtClean="0"/>
              <a:t>Serampore</a:t>
            </a:r>
            <a:r>
              <a:rPr lang="en-IN" sz="2000" dirty="0" smtClean="0"/>
              <a:t> in Bengal .</a:t>
            </a:r>
          </a:p>
          <a:p>
            <a:endParaRPr lang="en-IN" sz="2000" dirty="0"/>
          </a:p>
          <a:p>
            <a:r>
              <a:rPr lang="en-IN" sz="2000" dirty="0" err="1" smtClean="0"/>
              <a:t>Serampore</a:t>
            </a:r>
            <a:r>
              <a:rPr lang="en-IN" sz="2000" dirty="0" smtClean="0"/>
              <a:t> was their headquarters in India .</a:t>
            </a:r>
          </a:p>
          <a:p>
            <a:endParaRPr lang="en-IN" sz="2000" dirty="0"/>
          </a:p>
          <a:p>
            <a:r>
              <a:rPr lang="en-IN" sz="2000" dirty="0" smtClean="0"/>
              <a:t>They failed to strengthen themselves in India and they sold all their settlements in India to the British in 1845 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89691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5541" y="304800"/>
            <a:ext cx="8534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Anglo – French Rivalry</a:t>
            </a:r>
          </a:p>
          <a:p>
            <a:r>
              <a:rPr lang="en-IN" sz="2000" b="1" dirty="0" smtClean="0"/>
              <a:t> </a:t>
            </a:r>
            <a:endParaRPr lang="en-IN" sz="2000" b="1" dirty="0"/>
          </a:p>
          <a:p>
            <a:r>
              <a:rPr lang="en-IN" sz="2000" dirty="0" smtClean="0"/>
              <a:t>In the beginning of the 18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century , the English and the French were competing with each other to establish their supremacy in India .</a:t>
            </a:r>
          </a:p>
          <a:p>
            <a:endParaRPr lang="en-IN" sz="2000" dirty="0" smtClean="0"/>
          </a:p>
          <a:p>
            <a:r>
              <a:rPr lang="en-IN" sz="2000" dirty="0" smtClean="0"/>
              <a:t>The Anglo – French rivalry in India was manifest in the Carnatic region and in Bengal .</a:t>
            </a:r>
          </a:p>
          <a:p>
            <a:endParaRPr lang="en-IN" sz="2000" dirty="0"/>
          </a:p>
          <a:p>
            <a:r>
              <a:rPr lang="en-IN" sz="2000" dirty="0" smtClean="0"/>
              <a:t>The Carnatic Wars .</a:t>
            </a:r>
          </a:p>
          <a:p>
            <a:endParaRPr lang="en-IN" sz="2000" dirty="0"/>
          </a:p>
          <a:p>
            <a:r>
              <a:rPr lang="en-IN" sz="2000" dirty="0" smtClean="0"/>
              <a:t>The downfall of the Mughal Empire led to the independence of Deccan under </a:t>
            </a:r>
            <a:r>
              <a:rPr lang="en-IN" sz="2000" dirty="0" err="1" smtClean="0"/>
              <a:t>Nizam</a:t>
            </a:r>
            <a:r>
              <a:rPr lang="en-IN" sz="2000" dirty="0" smtClean="0"/>
              <a:t> – </a:t>
            </a:r>
            <a:r>
              <a:rPr lang="en-IN" sz="2000" dirty="0" err="1" smtClean="0"/>
              <a:t>ul</a:t>
            </a:r>
            <a:r>
              <a:rPr lang="en-IN" sz="2000" dirty="0" smtClean="0"/>
              <a:t> – </a:t>
            </a:r>
            <a:r>
              <a:rPr lang="en-IN" sz="2000" dirty="0" err="1" smtClean="0"/>
              <a:t>Mulk</a:t>
            </a:r>
            <a:r>
              <a:rPr lang="en-IN" sz="2000" dirty="0" smtClean="0"/>
              <a:t> .</a:t>
            </a:r>
          </a:p>
          <a:p>
            <a:endParaRPr lang="en-IN" sz="2000" dirty="0"/>
          </a:p>
          <a:p>
            <a:r>
              <a:rPr lang="en-IN" sz="2000" dirty="0" smtClean="0"/>
              <a:t>The Carnatic region also formed part of the </a:t>
            </a:r>
            <a:r>
              <a:rPr lang="en-IN" sz="2000" dirty="0" err="1" smtClean="0"/>
              <a:t>Nizam’s</a:t>
            </a:r>
            <a:r>
              <a:rPr lang="en-IN" sz="2000" dirty="0" smtClean="0"/>
              <a:t> domination.</a:t>
            </a:r>
          </a:p>
          <a:p>
            <a:endParaRPr lang="en-IN" sz="2000" dirty="0"/>
          </a:p>
          <a:p>
            <a:r>
              <a:rPr lang="en-IN" sz="2000" dirty="0" smtClean="0"/>
              <a:t>In 1740 , the Austrian War of Succession broke out in Europe .</a:t>
            </a:r>
          </a:p>
          <a:p>
            <a:endParaRPr lang="en-IN" sz="2000" dirty="0"/>
          </a:p>
          <a:p>
            <a:r>
              <a:rPr lang="en-IN" sz="2000" dirty="0" smtClean="0"/>
              <a:t>In that war England and France were in the opposite camps. </a:t>
            </a:r>
          </a:p>
          <a:p>
            <a:endParaRPr lang="en-IN" sz="2000" dirty="0"/>
          </a:p>
          <a:p>
            <a:r>
              <a:rPr lang="en-IN" sz="2000" dirty="0" smtClean="0"/>
              <a:t>They came into conflict in India also 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10904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French governor of Pondicherry , Dupleix opened attack on the English in 1746 and </a:t>
            </a:r>
            <a:r>
              <a:rPr lang="en-IN" b="1" dirty="0" smtClean="0"/>
              <a:t>thus began the First Carnatic War ( 1746 – 1748 ).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English sought help from the </a:t>
            </a:r>
            <a:r>
              <a:rPr lang="en-IN" dirty="0" err="1" smtClean="0"/>
              <a:t>Nawab</a:t>
            </a:r>
            <a:r>
              <a:rPr lang="en-IN" dirty="0" smtClean="0"/>
              <a:t> of Carnatic , Anwar </a:t>
            </a:r>
            <a:r>
              <a:rPr lang="en-IN" dirty="0" err="1" smtClean="0"/>
              <a:t>ud</a:t>
            </a:r>
            <a:r>
              <a:rPr lang="en-IN" dirty="0" smtClean="0"/>
              <a:t> din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But French concluded a treaty with his rival </a:t>
            </a:r>
            <a:r>
              <a:rPr lang="en-IN" dirty="0" err="1" smtClean="0"/>
              <a:t>Chanda</a:t>
            </a:r>
            <a:r>
              <a:rPr lang="en-IN" dirty="0" smtClean="0"/>
              <a:t> Sahib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English army  crushed a defeat on the French in the Battle of </a:t>
            </a:r>
            <a:r>
              <a:rPr lang="en-IN" dirty="0" err="1" smtClean="0"/>
              <a:t>Adyar</a:t>
            </a:r>
            <a:r>
              <a:rPr lang="en-IN" dirty="0" smtClean="0"/>
              <a:t> , near Madras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the meantime , the Treaty of Aix- la- Chappelle was concluded in 1748 to end the Austrian Succession War . Thus the First Carnatic War came to an end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746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1999</Words>
  <Application>Microsoft Office PowerPoint</Application>
  <PresentationFormat>On-screen Show (4:3)</PresentationFormat>
  <Paragraphs>274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ADVENT OF EUROPEANS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 OF EUROPEANS </dc:title>
  <dc:creator>sid m</dc:creator>
  <cp:lastModifiedBy>lingamal</cp:lastModifiedBy>
  <cp:revision>40</cp:revision>
  <dcterms:created xsi:type="dcterms:W3CDTF">2006-08-16T00:00:00Z</dcterms:created>
  <dcterms:modified xsi:type="dcterms:W3CDTF">2018-07-02T17:14:14Z</dcterms:modified>
</cp:coreProperties>
</file>